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50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910" y="2514601"/>
            <a:ext cx="668654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1910" y="4777380"/>
            <a:ext cx="668654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1"/>
            <a:ext cx="1308489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4529541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609600"/>
            <a:ext cx="668654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462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56259" y="3505200"/>
            <a:ext cx="5652416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438401"/>
            <a:ext cx="668655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37462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627407"/>
            <a:ext cx="668654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1109" y="627406"/>
            <a:ext cx="16557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1909" y="627406"/>
            <a:ext cx="485775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694" y="624110"/>
            <a:ext cx="6683765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2133600"/>
            <a:ext cx="668655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058750"/>
            <a:ext cx="668654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530129"/>
            <a:ext cx="668654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1909" y="2133600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3060" y="2126222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787783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530" y="1972703"/>
            <a:ext cx="299454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1909" y="2548966"/>
            <a:ext cx="3257170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9972" y="1969475"/>
            <a:ext cx="29992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5218" y="2545738"/>
            <a:ext cx="3254006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787783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46088"/>
            <a:ext cx="26288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259" y="446089"/>
            <a:ext cx="38862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1598613"/>
            <a:ext cx="26288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800600"/>
            <a:ext cx="668655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1909" y="634965"/>
            <a:ext cx="668655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367338"/>
            <a:ext cx="668655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22"/>
          <p:cNvGrpSpPr/>
          <p:nvPr/>
        </p:nvGrpSpPr>
        <p:grpSpPr>
          <a:xfrm>
            <a:off x="1" y="228600"/>
            <a:ext cx="2138637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9" name="Group 9"/>
          <p:cNvGrpSpPr/>
          <p:nvPr/>
        </p:nvGrpSpPr>
        <p:grpSpPr>
          <a:xfrm>
            <a:off x="20416" y="-786"/>
            <a:ext cx="1767506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4" y="624110"/>
            <a:ext cx="6683765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2133600"/>
            <a:ext cx="668655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6130437"/>
            <a:ext cx="859712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0" y="6135809"/>
            <a:ext cx="571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0" y="787783"/>
            <a:ext cx="584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692696"/>
            <a:ext cx="7772400" cy="1037977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Лекция 3. ГИДРОСТАТИКА.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3404" y="2492896"/>
            <a:ext cx="7272808" cy="1512168"/>
          </a:xfrm>
        </p:spPr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Основы гидростатики.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Приборы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измерения давления.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259632" y="548680"/>
            <a:ext cx="7704856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Основы гидростатики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Гидравлика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один из разделов механики. Изучают законы равновесия и движения жидкостей и их практическое приложение.</a:t>
            </a: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Состоит из: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Гидростатики – изучение законов равновесия жидкостей и воздействия покоящихся жидкостей на погруженные в них тела и поверхности, ограничивающие жидкости.</a:t>
            </a: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Гидродинамики – изучение законов движения жидкостей и воздействия их на обтекаемые ими тела.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620688"/>
            <a:ext cx="6624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Приборы для измерения давления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й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1340768"/>
            <a:ext cx="7534040" cy="412342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55776" y="5464196"/>
            <a:ext cx="1231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Пьезометр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6534" y="5464196"/>
            <a:ext cx="3266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образный ртутный манометр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вафыа - 00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8428" y="908719"/>
            <a:ext cx="7266020" cy="410871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99792" y="5301208"/>
            <a:ext cx="4074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Дифференциальный ртутный манометр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tf00001235</Template>
  <TotalTime>499</TotalTime>
  <Words>31</Words>
  <Application>Microsoft Office PowerPoint</Application>
  <PresentationFormat>Экран (4:3)</PresentationFormat>
  <Paragraphs>15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Century Gothic</vt:lpstr>
      <vt:lpstr>Times New Roman</vt:lpstr>
      <vt:lpstr>Wingdings 3</vt:lpstr>
      <vt:lpstr>Wisp</vt:lpstr>
      <vt:lpstr>Лекция 3. ГИДРОСТАТИКА.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ВВЕДЕНИЕ. ОСНОВНЫЕ ПОЛОЖЕНИЯ И НАУЧНЫЕ ОСНОВЫ ДИСЦИПЛИНЫ ПАПП.</dc:title>
  <dc:creator>Админ</dc:creator>
  <cp:lastModifiedBy>Админ</cp:lastModifiedBy>
  <cp:revision>46</cp:revision>
  <dcterms:created xsi:type="dcterms:W3CDTF">2018-09-26T07:23:22Z</dcterms:created>
  <dcterms:modified xsi:type="dcterms:W3CDTF">2021-10-18T07:59:53Z</dcterms:modified>
</cp:coreProperties>
</file>